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9926638" cy="143525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6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CC00"/>
    <a:srgbClr val="EAEAEA"/>
    <a:srgbClr val="CCEC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04" autoAdjust="0"/>
    <p:restoredTop sz="90920" autoAdjust="0"/>
  </p:normalViewPr>
  <p:slideViewPr>
    <p:cSldViewPr>
      <p:cViewPr>
        <p:scale>
          <a:sx n="100" d="100"/>
          <a:sy n="100" d="100"/>
        </p:scale>
        <p:origin x="-2910" y="174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-3348" y="-90"/>
      </p:cViewPr>
      <p:guideLst>
        <p:guide orient="horz" pos="4520"/>
        <p:guide pos="3125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298662" cy="71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3668" tIns="66836" rIns="133668" bIns="66836" numCol="1" anchor="t" anchorCtr="0" compatLnSpc="1">
            <a:prstTxWarp prst="textNoShape">
              <a:avLst/>
            </a:prstTxWarp>
          </a:bodyPr>
          <a:lstStyle>
            <a:lvl1pPr defTabSz="1339713">
              <a:defRPr sz="17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7976" y="1"/>
            <a:ext cx="4298662" cy="71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3668" tIns="66836" rIns="133668" bIns="66836" numCol="1" anchor="t" anchorCtr="0" compatLnSpc="1">
            <a:prstTxWarp prst="textNoShape">
              <a:avLst/>
            </a:prstTxWarp>
          </a:bodyPr>
          <a:lstStyle>
            <a:lvl1pPr algn="r" defTabSz="1339713">
              <a:defRPr sz="17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5768"/>
            <a:ext cx="4298662" cy="71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3668" tIns="66836" rIns="133668" bIns="66836" numCol="1" anchor="b" anchorCtr="0" compatLnSpc="1">
            <a:prstTxWarp prst="textNoShape">
              <a:avLst/>
            </a:prstTxWarp>
          </a:bodyPr>
          <a:lstStyle>
            <a:lvl1pPr defTabSz="1339713">
              <a:defRPr sz="17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7976" y="13635768"/>
            <a:ext cx="4298662" cy="716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3668" tIns="66836" rIns="133668" bIns="66836" numCol="1" anchor="b" anchorCtr="0" compatLnSpc="1">
            <a:prstTxWarp prst="textNoShape">
              <a:avLst/>
            </a:prstTxWarp>
          </a:bodyPr>
          <a:lstStyle>
            <a:lvl1pPr algn="r" defTabSz="1339713">
              <a:defRPr sz="1700" smtClean="0"/>
            </a:lvl1pPr>
          </a:lstStyle>
          <a:p>
            <a:pPr>
              <a:defRPr/>
            </a:pPr>
            <a:fld id="{95984924-FBDA-4494-A990-6CD157EB4289}" type="slidenum">
              <a:rPr lang="de-DE"/>
              <a:pPr>
                <a:defRPr/>
              </a:pPr>
              <a:t>‹N›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val="2514157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433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l">
              <a:defRPr sz="1700"/>
            </a:lvl1pPr>
          </a:lstStyle>
          <a:p>
            <a:endParaRPr lang="it-CH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718433"/>
          </a:xfrm>
          <a:prstGeom prst="rect">
            <a:avLst/>
          </a:prstGeom>
        </p:spPr>
        <p:txBody>
          <a:bodyPr vert="horz" lIns="132743" tIns="66372" rIns="132743" bIns="66372" rtlCol="0"/>
          <a:lstStyle>
            <a:lvl1pPr algn="r">
              <a:defRPr sz="1700"/>
            </a:lvl1pPr>
          </a:lstStyle>
          <a:p>
            <a:fld id="{A3CCDA1A-E11C-4213-BDAC-3939D16E2EFF}" type="datetimeFigureOut">
              <a:rPr lang="it-CH" smtClean="0"/>
              <a:pPr/>
              <a:t>24.01.2014</a:t>
            </a:fld>
            <a:endParaRPr lang="it-CH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100388" y="1076325"/>
            <a:ext cx="3725862" cy="5383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43" tIns="66372" rIns="132743" bIns="66372" rtlCol="0" anchor="ctr"/>
          <a:lstStyle/>
          <a:p>
            <a:endParaRPr lang="it-CH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92201" y="6817078"/>
            <a:ext cx="7942238" cy="6459009"/>
          </a:xfrm>
          <a:prstGeom prst="rect">
            <a:avLst/>
          </a:prstGeom>
        </p:spPr>
        <p:txBody>
          <a:bodyPr vert="horz" lIns="132743" tIns="66372" rIns="132743" bIns="66372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CH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13631861"/>
            <a:ext cx="4302625" cy="718432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l">
              <a:defRPr sz="1700"/>
            </a:lvl1pPr>
          </a:lstStyle>
          <a:p>
            <a:endParaRPr lang="it-CH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621696" y="13631861"/>
            <a:ext cx="4302625" cy="718432"/>
          </a:xfrm>
          <a:prstGeom prst="rect">
            <a:avLst/>
          </a:prstGeom>
        </p:spPr>
        <p:txBody>
          <a:bodyPr vert="horz" lIns="132743" tIns="66372" rIns="132743" bIns="66372" rtlCol="0" anchor="b"/>
          <a:lstStyle>
            <a:lvl1pPr algn="r">
              <a:defRPr sz="1700"/>
            </a:lvl1pPr>
          </a:lstStyle>
          <a:p>
            <a:fld id="{9BA80D9D-BE8F-49A7-A953-33568323CA6A}" type="slidenum">
              <a:rPr lang="it-CH" smtClean="0"/>
              <a:pPr/>
              <a:t>‹N›</a:t>
            </a:fld>
            <a:endParaRPr lang="it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CH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A80D9D-BE8F-49A7-A953-33568323CA6A}" type="slidenum">
              <a:rPr lang="it-CH" smtClean="0"/>
              <a:pPr/>
              <a:t>1</a:t>
            </a:fld>
            <a:endParaRPr lang="it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3381720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5526074" y="8891476"/>
            <a:ext cx="12241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1" hangingPunct="1">
              <a:tabLst>
                <a:tab pos="1079500" algn="l"/>
              </a:tabLst>
            </a:pPr>
            <a:r>
              <a:rPr lang="fr-CH" sz="1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BIZ-GEO</a:t>
            </a:r>
            <a:endParaRPr lang="fr-CH" sz="1600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tabLst>
                <a:tab pos="1079500" algn="l"/>
              </a:tabLst>
            </a:pP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Centro di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formazione</a:t>
            </a:r>
            <a:endParaRPr lang="fr-CH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tabLst>
                <a:tab pos="1079500" algn="l"/>
              </a:tabLst>
            </a:pP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svizzero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geomatica</a:t>
            </a:r>
            <a:endParaRPr lang="fr-CH" sz="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eaLnBrk="1" hangingPunct="1">
              <a:tabLst>
                <a:tab pos="1079500" algn="l"/>
              </a:tabLst>
            </a:pP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www.biz-geo.ch</a:t>
            </a:r>
            <a:endParaRPr lang="fr-CH" sz="800" dirty="0">
              <a:latin typeface="Tahoma" pitchFamily="34" charset="0"/>
            </a:endParaRP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9240" y="8952510"/>
            <a:ext cx="208602" cy="208602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80965" y="9491640"/>
            <a:ext cx="400782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eaLnBrk="1" hangingPunct="1">
              <a:tabLst>
                <a:tab pos="1079500" algn="l"/>
              </a:tabLst>
            </a:pP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Tesi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diploma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per l’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ottenimento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brevetto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federale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tecnico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fr-CH" sz="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geomatica</a:t>
            </a:r>
            <a:r>
              <a:rPr lang="fr-CH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</a:p>
        </p:txBody>
      </p:sp>
      <p:pic>
        <p:nvPicPr>
          <p:cNvPr id="6" name="Immagine 5" descr="briefkopf-geomatik-I.gif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6858000" cy="53516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5"/>
          <p:cNvSpPr txBox="1">
            <a:spLocks noChangeArrowheads="1"/>
          </p:cNvSpPr>
          <p:nvPr/>
        </p:nvSpPr>
        <p:spPr bwMode="auto">
          <a:xfrm>
            <a:off x="1481252" y="649288"/>
            <a:ext cx="404790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CH" sz="2200" b="1" dirty="0" smtClean="0">
                <a:solidFill>
                  <a:schemeClr val="bg2"/>
                </a:solidFill>
                <a:latin typeface="Tahoma" pitchFamily="34" charset="0"/>
              </a:rPr>
              <a:t>Titolo del lavoro di diploma</a:t>
            </a:r>
            <a:endParaRPr lang="it-CH" b="1" dirty="0" smtClean="0">
              <a:solidFill>
                <a:schemeClr val="bg2"/>
              </a:solidFill>
              <a:latin typeface="Tahoma" pitchFamily="34" charset="0"/>
            </a:endParaRPr>
          </a:p>
          <a:p>
            <a:pPr algn="ctr" eaLnBrk="1" hangingPunct="1"/>
            <a:r>
              <a:rPr lang="it-CH" sz="1800" dirty="0" smtClean="0">
                <a:solidFill>
                  <a:schemeClr val="bg2"/>
                </a:solidFill>
                <a:latin typeface="Tahoma" pitchFamily="34" charset="0"/>
              </a:rPr>
              <a:t>Ev. sottotitolo</a:t>
            </a:r>
            <a:endParaRPr lang="it-CH" b="1" dirty="0">
              <a:solidFill>
                <a:schemeClr val="bg2"/>
              </a:solidFill>
              <a:latin typeface="Tahoma" pitchFamily="34" charset="0"/>
            </a:endParaRPr>
          </a:p>
        </p:txBody>
      </p:sp>
      <p:sp>
        <p:nvSpPr>
          <p:cNvPr id="2051" name="Text Box 57"/>
          <p:cNvSpPr txBox="1">
            <a:spLocks noChangeArrowheads="1"/>
          </p:cNvSpPr>
          <p:nvPr/>
        </p:nvSpPr>
        <p:spPr bwMode="auto">
          <a:xfrm>
            <a:off x="620687" y="1753724"/>
            <a:ext cx="3362325" cy="2508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CH" sz="1400" b="1" dirty="0" smtClean="0">
                <a:latin typeface="Tahoma" pitchFamily="34" charset="0"/>
              </a:rPr>
              <a:t>Descrizione per l’impaginazione</a:t>
            </a:r>
            <a:endParaRPr lang="it-CH" sz="800" b="1" dirty="0" smtClean="0">
              <a:latin typeface="Tahoma" pitchFamily="34" charset="0"/>
            </a:endParaRPr>
          </a:p>
          <a:p>
            <a:pPr eaLnBrk="1" hangingPunct="1"/>
            <a:endParaRPr lang="it-CH" sz="800" b="1" dirty="0" smtClean="0">
              <a:latin typeface="Tahoma" pitchFamily="34" charset="0"/>
            </a:endParaRPr>
          </a:p>
          <a:p>
            <a:pPr eaLnBrk="1" hangingPunct="1"/>
            <a:r>
              <a:rPr lang="it-CH" sz="900" dirty="0" smtClean="0">
                <a:latin typeface="Tahoma" pitchFamily="34" charset="0"/>
              </a:rPr>
              <a:t>Potete liberamente creare il contenuto di questa pagina. Per assicurare tuttavia una certa coerenza nella presentazione, vi chiediamo di seguire le seguenti indicazioni:</a:t>
            </a:r>
          </a:p>
          <a:p>
            <a:pPr eaLnBrk="1" hangingPunct="1"/>
            <a:endParaRPr lang="it-CH" sz="900" dirty="0" smtClean="0">
              <a:latin typeface="Tahoma" pitchFamily="34" charset="0"/>
            </a:endParaRP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- </a:t>
            </a:r>
            <a:r>
              <a:rPr lang="it-CH" sz="900" dirty="0" err="1" smtClean="0">
                <a:latin typeface="Tahoma" pitchFamily="34" charset="0"/>
              </a:rPr>
              <a:t>Doc</a:t>
            </a:r>
            <a:r>
              <a:rPr lang="it-CH" sz="900" dirty="0" smtClean="0">
                <a:latin typeface="Tahoma" pitchFamily="34" charset="0"/>
              </a:rPr>
              <a:t> di base:	</a:t>
            </a:r>
            <a:r>
              <a:rPr lang="it-CH" sz="900" dirty="0" err="1" smtClean="0">
                <a:latin typeface="Tahoma" pitchFamily="34" charset="0"/>
              </a:rPr>
              <a:t>Powerpoint</a:t>
            </a:r>
            <a:r>
              <a:rPr lang="it-CH" sz="900" dirty="0" smtClean="0">
                <a:latin typeface="Tahoma" pitchFamily="34" charset="0"/>
              </a:rPr>
              <a:t> A4 verticale</a:t>
            </a: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- Carattere : 	</a:t>
            </a:r>
            <a:r>
              <a:rPr lang="it-CH" sz="900" dirty="0" err="1" smtClean="0">
                <a:latin typeface="Tahoma" pitchFamily="34" charset="0"/>
              </a:rPr>
              <a:t>Tahoma</a:t>
            </a:r>
            <a:r>
              <a:rPr lang="it-CH" sz="900" dirty="0" smtClean="0">
                <a:latin typeface="Tahoma" pitchFamily="34" charset="0"/>
              </a:rPr>
              <a:t>, nero</a:t>
            </a: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- </a:t>
            </a:r>
            <a:r>
              <a:rPr lang="it-CH" sz="900" dirty="0" err="1" smtClean="0">
                <a:latin typeface="Tahoma" pitchFamily="34" charset="0"/>
              </a:rPr>
              <a:t>Grand</a:t>
            </a:r>
            <a:r>
              <a:rPr lang="it-CH" sz="900" dirty="0" smtClean="0">
                <a:latin typeface="Tahoma" pitchFamily="34" charset="0"/>
              </a:rPr>
              <a:t>. carattere:	- Titolo 22pt, grassetto, grigio 	</a:t>
            </a: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	- Sottotitolo 18pt, grigio</a:t>
            </a: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	- Titoli nel testo 14pt, grassetto</a:t>
            </a: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	- Testo 9pt</a:t>
            </a:r>
          </a:p>
          <a:p>
            <a:pPr eaLnBrk="1" hangingPunct="1">
              <a:tabLst>
                <a:tab pos="985838" algn="l"/>
              </a:tabLst>
            </a:pPr>
            <a:r>
              <a:rPr lang="it-CH" sz="900" dirty="0" smtClean="0">
                <a:latin typeface="Tahoma" pitchFamily="34" charset="0"/>
              </a:rPr>
              <a:t>	- Legenda delle immagini 8pt</a:t>
            </a:r>
          </a:p>
          <a:p>
            <a:pPr eaLnBrk="1" hangingPunct="1"/>
            <a:r>
              <a:rPr lang="it-CH" sz="900" dirty="0" smtClean="0">
                <a:latin typeface="Tahoma" pitchFamily="34" charset="0"/>
              </a:rPr>
              <a:t>- Si raccomanda di fare un’impaginazione di 2 colonne</a:t>
            </a:r>
          </a:p>
          <a:p>
            <a:pPr eaLnBrk="1" hangingPunct="1"/>
            <a:r>
              <a:rPr lang="it-CH" sz="900" dirty="0" smtClean="0">
                <a:latin typeface="Tahoma" pitchFamily="34" charset="0"/>
              </a:rPr>
              <a:t>- Non troppo testo!</a:t>
            </a:r>
          </a:p>
          <a:p>
            <a:pPr eaLnBrk="1" hangingPunct="1"/>
            <a:r>
              <a:rPr lang="it-CH" sz="900" dirty="0" smtClean="0">
                <a:latin typeface="Tahoma" pitchFamily="34" charset="0"/>
              </a:rPr>
              <a:t>- Utilizzate grafici e immagini rappresentative</a:t>
            </a:r>
          </a:p>
          <a:p>
            <a:pPr eaLnBrk="1" hangingPunct="1"/>
            <a:r>
              <a:rPr lang="it-CH" sz="900" dirty="0" smtClean="0">
                <a:latin typeface="Tahoma" pitchFamily="34" charset="0"/>
              </a:rPr>
              <a:t>- Non dimenticate di mettere il vostro nome (in basso sinistra)</a:t>
            </a:r>
            <a:endParaRPr lang="it-CH" sz="900" dirty="0">
              <a:latin typeface="Tahoma" pitchFamily="34" charset="0"/>
            </a:endParaRPr>
          </a:p>
        </p:txBody>
      </p:sp>
      <p:sp>
        <p:nvSpPr>
          <p:cNvPr id="2052" name="Rectangle 61"/>
          <p:cNvSpPr>
            <a:spLocks noChangeArrowheads="1"/>
          </p:cNvSpPr>
          <p:nvPr/>
        </p:nvSpPr>
        <p:spPr bwMode="auto">
          <a:xfrm>
            <a:off x="4078908" y="4863973"/>
            <a:ext cx="2771775" cy="1800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CH" sz="1400" b="1" dirty="0" smtClean="0">
                <a:latin typeface="Tahoma" pitchFamily="34" charset="0"/>
              </a:rPr>
              <a:t>Dimensione e contenuto</a:t>
            </a:r>
            <a:endParaRPr lang="it-CH" sz="800" b="1" dirty="0" smtClean="0">
              <a:latin typeface="Tahoma" pitchFamily="34" charset="0"/>
            </a:endParaRPr>
          </a:p>
          <a:p>
            <a:endParaRPr lang="it-CH" sz="800" b="1" dirty="0" smtClean="0">
              <a:latin typeface="Tahoma" pitchFamily="34" charset="0"/>
            </a:endParaRPr>
          </a:p>
          <a:p>
            <a:r>
              <a:rPr lang="it-CH" sz="900" dirty="0" smtClean="0">
                <a:latin typeface="Tahoma" pitchFamily="34" charset="0"/>
              </a:rPr>
              <a:t>Riassumere il vostro lavoro in una pagina. Il foglio verrà stampate nel formato A1. Le seguenti informazioni dovranno assolutamente figurare sul foglio:</a:t>
            </a:r>
          </a:p>
          <a:p>
            <a:endParaRPr lang="it-CH" sz="900" dirty="0" smtClean="0">
              <a:latin typeface="Tahoma" pitchFamily="34" charset="0"/>
            </a:endParaRPr>
          </a:p>
          <a:p>
            <a:r>
              <a:rPr lang="it-CH" sz="900" dirty="0" smtClean="0">
                <a:latin typeface="Tahoma" pitchFamily="34" charset="0"/>
              </a:rPr>
              <a:t>- breve descrizione dell’argomento</a:t>
            </a:r>
          </a:p>
          <a:p>
            <a:r>
              <a:rPr lang="it-CH" sz="900" dirty="0" smtClean="0">
                <a:latin typeface="Tahoma" pitchFamily="34" charset="0"/>
              </a:rPr>
              <a:t>- elencare solamente i risultati principali</a:t>
            </a:r>
          </a:p>
          <a:p>
            <a:r>
              <a:rPr lang="it-CH" sz="900" dirty="0" smtClean="0">
                <a:latin typeface="Tahoma" pitchFamily="34" charset="0"/>
              </a:rPr>
              <a:t>- conclusione (p.es. importanza per la pratica)</a:t>
            </a:r>
          </a:p>
          <a:p>
            <a:endParaRPr lang="it-CH" sz="900" dirty="0" smtClean="0">
              <a:latin typeface="Tahoma" pitchFamily="34" charset="0"/>
            </a:endParaRPr>
          </a:p>
          <a:p>
            <a:endParaRPr lang="it-CH" sz="800" b="1" dirty="0">
              <a:latin typeface="Tahoma" pitchFamily="34" charset="0"/>
            </a:endParaRPr>
          </a:p>
        </p:txBody>
      </p:sp>
      <p:sp>
        <p:nvSpPr>
          <p:cNvPr id="2053" name="Text Box 64"/>
          <p:cNvSpPr txBox="1">
            <a:spLocks noChangeArrowheads="1"/>
          </p:cNvSpPr>
          <p:nvPr/>
        </p:nvSpPr>
        <p:spPr bwMode="auto">
          <a:xfrm>
            <a:off x="1519424" y="6244585"/>
            <a:ext cx="1564852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CH" sz="800" smtClean="0">
                <a:latin typeface="Tahoma" pitchFamily="34" charset="0"/>
              </a:rPr>
              <a:t>Des images à haute résolution</a:t>
            </a:r>
            <a:endParaRPr lang="it-CH" sz="800">
              <a:latin typeface="Tahoma" pitchFamily="34" charset="0"/>
            </a:endParaRPr>
          </a:p>
        </p:txBody>
      </p:sp>
      <p:sp>
        <p:nvSpPr>
          <p:cNvPr id="2054" name="Rectangle 66"/>
          <p:cNvSpPr>
            <a:spLocks noChangeArrowheads="1"/>
          </p:cNvSpPr>
          <p:nvPr/>
        </p:nvSpPr>
        <p:spPr bwMode="auto">
          <a:xfrm>
            <a:off x="457200" y="7481902"/>
            <a:ext cx="609600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tabLst>
                <a:tab pos="1238250" algn="l"/>
              </a:tabLst>
            </a:pPr>
            <a:r>
              <a:rPr lang="it-CH" sz="1400" b="1" dirty="0" smtClean="0">
                <a:latin typeface="Tahoma" pitchFamily="34" charset="0"/>
              </a:rPr>
              <a:t>Altre descrizioni</a:t>
            </a:r>
            <a:endParaRPr lang="it-CH" sz="900" b="1" dirty="0" smtClean="0">
              <a:latin typeface="Tahoma" pitchFamily="34" charset="0"/>
            </a:endParaRPr>
          </a:p>
          <a:p>
            <a:pPr>
              <a:tabLst>
                <a:tab pos="1238250" algn="l"/>
              </a:tabLst>
            </a:pPr>
            <a:endParaRPr lang="it-CH" sz="900" b="1" dirty="0" smtClean="0">
              <a:latin typeface="Tahoma" pitchFamily="34" charset="0"/>
            </a:endParaRPr>
          </a:p>
          <a:p>
            <a:pPr>
              <a:tabLst>
                <a:tab pos="1238250" algn="l"/>
              </a:tabLst>
            </a:pPr>
            <a:endParaRPr lang="it-CH" sz="900" dirty="0" smtClean="0">
              <a:latin typeface="Tahoma" pitchFamily="34" charset="0"/>
            </a:endParaRPr>
          </a:p>
          <a:p>
            <a:pPr>
              <a:tabLst>
                <a:tab pos="1238250" algn="l"/>
              </a:tabLst>
            </a:pPr>
            <a:r>
              <a:rPr lang="it-CH" sz="900" dirty="0" smtClean="0">
                <a:latin typeface="Tahoma" pitchFamily="34" charset="0"/>
              </a:rPr>
              <a:t>- Il file deve chiamarsi con il nome seguente: </a:t>
            </a:r>
            <a:r>
              <a:rPr lang="it-CH" sz="900" dirty="0" smtClean="0">
                <a:latin typeface="Tahoma" pitchFamily="34" charset="0"/>
              </a:rPr>
              <a:t>Nome_TG.pptx </a:t>
            </a:r>
            <a:r>
              <a:rPr lang="it-CH" sz="900" dirty="0" smtClean="0">
                <a:latin typeface="Tahoma" pitchFamily="34" charset="0"/>
              </a:rPr>
              <a:t>e fa parte dell’incarto finale da consegnare agli esperti.</a:t>
            </a:r>
          </a:p>
          <a:p>
            <a:pPr>
              <a:tabLst>
                <a:tab pos="1238250" algn="l"/>
              </a:tabLst>
            </a:pPr>
            <a:endParaRPr lang="it-CH" sz="900" b="1" dirty="0">
              <a:latin typeface="Tahoma" pitchFamily="34" charset="0"/>
            </a:endParaRPr>
          </a:p>
        </p:txBody>
      </p:sp>
      <p:sp>
        <p:nvSpPr>
          <p:cNvPr id="2055" name="Text Box 67"/>
          <p:cNvSpPr txBox="1">
            <a:spLocks noChangeArrowheads="1"/>
          </p:cNvSpPr>
          <p:nvPr/>
        </p:nvSpPr>
        <p:spPr bwMode="auto">
          <a:xfrm>
            <a:off x="433102" y="8723838"/>
            <a:ext cx="364580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tabLst>
                <a:tab pos="1343025" algn="l"/>
              </a:tabLst>
            </a:pPr>
            <a:r>
              <a:rPr lang="it-CH" sz="800" b="1" dirty="0" smtClean="0">
                <a:latin typeface="Tahoma" pitchFamily="34" charset="0"/>
              </a:rPr>
              <a:t>Autore:	</a:t>
            </a:r>
            <a:r>
              <a:rPr lang="it-CH" sz="800" dirty="0" smtClean="0">
                <a:latin typeface="Tahoma" pitchFamily="34" charset="0"/>
              </a:rPr>
              <a:t>Nome, Cognome</a:t>
            </a:r>
          </a:p>
          <a:p>
            <a:pPr eaLnBrk="1" hangingPunct="1">
              <a:tabLst>
                <a:tab pos="1343025" algn="l"/>
              </a:tabLst>
            </a:pPr>
            <a:r>
              <a:rPr lang="it-CH" sz="800" b="1" dirty="0" smtClean="0">
                <a:latin typeface="Tahoma" pitchFamily="34" charset="0"/>
              </a:rPr>
              <a:t>Lavoro eseguito presso:	</a:t>
            </a:r>
            <a:r>
              <a:rPr lang="it-CH" sz="800" dirty="0" smtClean="0">
                <a:latin typeface="Tahoma" pitchFamily="34" charset="0"/>
              </a:rPr>
              <a:t>Società, Titolo, Nome Cognome</a:t>
            </a:r>
          </a:p>
          <a:p>
            <a:pPr eaLnBrk="1" hangingPunct="1">
              <a:tabLst>
                <a:tab pos="1343025" algn="l"/>
              </a:tabLst>
            </a:pPr>
            <a:r>
              <a:rPr lang="it-CH" sz="800" b="1" dirty="0" smtClean="0">
                <a:latin typeface="Tahoma" pitchFamily="34" charset="0"/>
              </a:rPr>
              <a:t>Esperto 1:	</a:t>
            </a:r>
            <a:r>
              <a:rPr lang="it-CH" sz="800" dirty="0" smtClean="0">
                <a:latin typeface="Tahoma" pitchFamily="34" charset="0"/>
              </a:rPr>
              <a:t>Nome, Cognome</a:t>
            </a:r>
          </a:p>
          <a:p>
            <a:pPr eaLnBrk="1" hangingPunct="1">
              <a:tabLst>
                <a:tab pos="1343025" algn="l"/>
              </a:tabLst>
            </a:pPr>
            <a:r>
              <a:rPr lang="it-CH" sz="800" b="1" dirty="0" smtClean="0">
                <a:latin typeface="Tahoma" pitchFamily="34" charset="0"/>
              </a:rPr>
              <a:t>Esperto 2:	</a:t>
            </a:r>
            <a:r>
              <a:rPr lang="it-CH" sz="800" dirty="0" smtClean="0">
                <a:latin typeface="Tahoma" pitchFamily="34" charset="0"/>
              </a:rPr>
              <a:t>Nome, Cognome </a:t>
            </a:r>
          </a:p>
          <a:p>
            <a:pPr eaLnBrk="1" hangingPunct="1">
              <a:tabLst>
                <a:tab pos="1343025" algn="l"/>
              </a:tabLst>
            </a:pPr>
            <a:r>
              <a:rPr lang="it-CH" sz="800" b="1" dirty="0" smtClean="0">
                <a:latin typeface="Tahoma" pitchFamily="34" charset="0"/>
              </a:rPr>
              <a:t>Coordinatore QSK:	</a:t>
            </a:r>
            <a:r>
              <a:rPr lang="it-CH" sz="800" dirty="0" smtClean="0">
                <a:latin typeface="Tahoma" pitchFamily="34" charset="0"/>
              </a:rPr>
              <a:t>Nome, Cognome </a:t>
            </a:r>
          </a:p>
          <a:p>
            <a:pPr eaLnBrk="1" hangingPunct="1">
              <a:tabLst>
                <a:tab pos="715963" algn="l"/>
              </a:tabLst>
            </a:pPr>
            <a:endParaRPr lang="it-CH" sz="800" dirty="0">
              <a:latin typeface="Tahoma" pitchFamily="34" charset="0"/>
            </a:endParaRPr>
          </a:p>
        </p:txBody>
      </p:sp>
      <p:pic>
        <p:nvPicPr>
          <p:cNvPr id="2056" name="Picture 7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605" y="4900620"/>
            <a:ext cx="2590800" cy="172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cdn.alternativeto.net/s/0f6cde77-6803-df11-8cae-0022190f5762_2_full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3965" y="2233806"/>
            <a:ext cx="2339067" cy="17535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2302313373</TotalTime>
  <Words>121</Words>
  <Application>Microsoft Office PowerPoint</Application>
  <PresentationFormat>A4 (21x29,7 cm)</PresentationFormat>
  <Paragraphs>35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Standarddesign</vt:lpstr>
      <vt:lpstr>Diapositiva 1</vt:lpstr>
    </vt:vector>
  </TitlesOfParts>
  <Company>eivd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Pésentation travaux</dc:title>
  <dc:creator>FGN</dc:creator>
  <cp:lastModifiedBy>Christoph Lippuner</cp:lastModifiedBy>
  <cp:revision>115</cp:revision>
  <cp:lastPrinted>2013-10-03T07:11:17Z</cp:lastPrinted>
  <dcterms:created xsi:type="dcterms:W3CDTF">2000-04-27T20:34:06Z</dcterms:created>
  <dcterms:modified xsi:type="dcterms:W3CDTF">2014-01-24T09:56:58Z</dcterms:modified>
</cp:coreProperties>
</file>